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62" r:id="rId2"/>
    <p:sldId id="322" r:id="rId3"/>
    <p:sldId id="268" r:id="rId4"/>
    <p:sldId id="267" r:id="rId5"/>
    <p:sldId id="320" r:id="rId6"/>
    <p:sldId id="318" r:id="rId7"/>
    <p:sldId id="319" r:id="rId8"/>
    <p:sldId id="308" r:id="rId9"/>
    <p:sldId id="309" r:id="rId10"/>
    <p:sldId id="310" r:id="rId11"/>
    <p:sldId id="311" r:id="rId12"/>
    <p:sldId id="312" r:id="rId13"/>
    <p:sldId id="313" r:id="rId14"/>
    <p:sldId id="317" r:id="rId15"/>
    <p:sldId id="316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650"/>
    <a:srgbClr val="FF8204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1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4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3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3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69421F9-D895-4B5C-A430-82823C032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422176-73CF-4DA7-80C7-5CF430B43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4"/>
          <a:stretch/>
        </p:blipFill>
        <p:spPr>
          <a:xfrm>
            <a:off x="4638261" y="0"/>
            <a:ext cx="7553739" cy="685800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45EB93-27A9-4236-8029-DF46977FD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" t="-6184" r="62826" b="6184"/>
          <a:stretch/>
        </p:blipFill>
        <p:spPr>
          <a:xfrm>
            <a:off x="-357808" y="-344556"/>
            <a:ext cx="465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755D18-1083-4C25-8F2E-3BF1B9618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/>
          <a:stretch/>
        </p:blipFill>
        <p:spPr>
          <a:xfrm>
            <a:off x="4200938" y="0"/>
            <a:ext cx="7991061" cy="6858000"/>
          </a:xfrm>
          <a:prstGeom prst="rect">
            <a:avLst/>
          </a:prstGeom>
        </p:spPr>
      </p:pic>
      <p:pic>
        <p:nvPicPr>
          <p:cNvPr id="8" name="Picture 7" descr="A bird with large eyes&#10;&#10;Description automatically generated with low confidence">
            <a:extLst>
              <a:ext uri="{FF2B5EF4-FFF2-40B4-BE49-F238E27FC236}">
                <a16:creationId xmlns:a16="http://schemas.microsoft.com/office/drawing/2014/main" id="{E51C4589-D038-42B9-A462-1AAB3A9A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35964"/>
            <a:ext cx="4197188" cy="40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B99F95-E64D-4D2E-B067-3B77DDF5A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/>
          <a:stretch/>
        </p:blipFill>
        <p:spPr>
          <a:xfrm>
            <a:off x="4253948" y="0"/>
            <a:ext cx="7938052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42BCCE1-32D0-4D37-945E-C616D0BC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84174"/>
            <a:ext cx="4263940" cy="42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2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9A443-3DA6-436A-98CB-2CF313EA4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885" y="471074"/>
            <a:ext cx="6735115" cy="5915851"/>
          </a:xfrm>
          <a:prstGeom prst="rect">
            <a:avLst/>
          </a:prstGeom>
        </p:spPr>
      </p:pic>
      <p:pic>
        <p:nvPicPr>
          <p:cNvPr id="6" name="Picture 5" descr="A bird with large eyes&#10;&#10;Description automatically generated with low confidence">
            <a:extLst>
              <a:ext uri="{FF2B5EF4-FFF2-40B4-BE49-F238E27FC236}">
                <a16:creationId xmlns:a16="http://schemas.microsoft.com/office/drawing/2014/main" id="{B9ABAC01-FC3C-43DD-9433-9FF955CFB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4330"/>
            <a:ext cx="5054604" cy="48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6831B-1505-4B46-B7C0-36C75C96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22" y="89452"/>
            <a:ext cx="6649378" cy="186716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9C89076-BE00-47EE-8BD6-CCBD7AA1A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234"/>
            <a:ext cx="5414213" cy="5426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93947-3CDB-4B5B-9B52-38372FF7E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623" y="2128893"/>
            <a:ext cx="3753778" cy="2679044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95867892-4017-4C0C-9178-D521E313B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22" y="4807937"/>
            <a:ext cx="2057687" cy="2057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656C19-C1EB-47B8-839C-1F79CF7F88D6}"/>
              </a:ext>
            </a:extLst>
          </p:cNvPr>
          <p:cNvSpPr txBox="1"/>
          <p:nvPr/>
        </p:nvSpPr>
        <p:spPr>
          <a:xfrm>
            <a:off x="9296401" y="2457328"/>
            <a:ext cx="26323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Bancorp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Brevan</a:t>
            </a:r>
            <a:r>
              <a:rPr lang="en-US" sz="1600" dirty="0"/>
              <a:t> Howard 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Deutsche Bank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Emerging Markets Management, LLC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Goldman Sachs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KeyCorp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Legato Capital Management LLC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Lewis Corporate Advisors, LLC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RRE Ventures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T. Rowe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TD Bank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Wenzi</a:t>
            </a:r>
            <a:r>
              <a:rPr lang="en-US" sz="1600" dirty="0"/>
              <a:t> Capital Partners</a:t>
            </a:r>
          </a:p>
        </p:txBody>
      </p:sp>
    </p:spTree>
    <p:extLst>
      <p:ext uri="{BB962C8B-B14F-4D97-AF65-F5344CB8AC3E}">
        <p14:creationId xmlns:p14="http://schemas.microsoft.com/office/powerpoint/2010/main" val="409662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BE07D3C-0280-4D47-9C58-3F45A0EA6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46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4369A0B-1C0D-A8A4-2875-54182E7A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4" y="0"/>
            <a:ext cx="10599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2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ED1401-51D3-4284-8EAB-4032A4BD3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4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1576207-C6D0-4367-98A8-9C056269C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7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BE07D3C-0280-4D47-9C58-3F45A0EA6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6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ECBD800A-4C05-4BDF-BFF1-620724296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7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on sign on a brick wall&#10;&#10;Description automatically generated with medium confidence">
            <a:extLst>
              <a:ext uri="{FF2B5EF4-FFF2-40B4-BE49-F238E27FC236}">
                <a16:creationId xmlns:a16="http://schemas.microsoft.com/office/drawing/2014/main" id="{12A23762-6AA9-4C35-9C91-AD4241011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ign, dark&#10;&#10;Description automatically generated">
            <a:extLst>
              <a:ext uri="{FF2B5EF4-FFF2-40B4-BE49-F238E27FC236}">
                <a16:creationId xmlns:a16="http://schemas.microsoft.com/office/drawing/2014/main" id="{77150822-DDDF-4FBE-89B0-9892DED52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6FFD00F-73C0-4CE3-9A52-54583F4CD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79C3B51-C2C1-4F4A-B0B1-0702F0D4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653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37</Words>
  <Application>Microsoft Macintosh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Calibri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Literacy</dc:title>
  <dc:creator>Ladue, John Oscar</dc:creator>
  <cp:lastModifiedBy>LaDue, John</cp:lastModifiedBy>
  <cp:revision>3</cp:revision>
  <dcterms:created xsi:type="dcterms:W3CDTF">2022-11-07T13:56:34Z</dcterms:created>
  <dcterms:modified xsi:type="dcterms:W3CDTF">2023-07-12T15:30:58Z</dcterms:modified>
</cp:coreProperties>
</file>